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1" r:id="rId3"/>
    <p:sldId id="257" r:id="rId4"/>
    <p:sldId id="260" r:id="rId5"/>
    <p:sldId id="259" r:id="rId6"/>
    <p:sldId id="258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135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332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879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4640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180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9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033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65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97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33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0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7338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84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65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93D2309-033C-4A43-918B-33F93F9CAC7F}" type="datetimeFigureOut">
              <a:rPr lang="es-ES" smtClean="0"/>
              <a:pPr/>
              <a:t>10/02/2019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25972F6-3437-45F7-9AF0-D730FCD10A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344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85786" y="1428736"/>
            <a:ext cx="8077200" cy="1673352"/>
          </a:xfrm>
        </p:spPr>
        <p:txBody>
          <a:bodyPr/>
          <a:lstStyle/>
          <a:p>
            <a:r>
              <a:rPr lang="es-ES" dirty="0" err="1" smtClean="0"/>
              <a:t>Neteja’t</a:t>
            </a:r>
            <a:r>
              <a:rPr lang="es-ES" dirty="0" smtClean="0"/>
              <a:t>!</a:t>
            </a:r>
            <a:br>
              <a:rPr lang="es-ES" dirty="0" smtClean="0"/>
            </a:br>
            <a:r>
              <a:rPr lang="es-ES" sz="2800" dirty="0" smtClean="0"/>
              <a:t>Per una </a:t>
            </a:r>
            <a:r>
              <a:rPr lang="es-ES" sz="2800" dirty="0" err="1" smtClean="0"/>
              <a:t>ciutat</a:t>
            </a:r>
            <a:r>
              <a:rPr lang="es-ES" sz="2800" dirty="0" smtClean="0"/>
              <a:t> </a:t>
            </a:r>
            <a:r>
              <a:rPr lang="es-ES" sz="2800" dirty="0" err="1" smtClean="0"/>
              <a:t>més</a:t>
            </a:r>
            <a:r>
              <a:rPr lang="es-ES" sz="2800" dirty="0" smtClean="0"/>
              <a:t> </a:t>
            </a:r>
            <a:r>
              <a:rPr lang="es-ES" sz="2800" dirty="0" smtClean="0"/>
              <a:t>neta.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66800" y="5322661"/>
            <a:ext cx="8077200" cy="1499616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Arnau </a:t>
            </a:r>
            <a:r>
              <a:rPr lang="es-ES" dirty="0" err="1" smtClean="0"/>
              <a:t>Vigil</a:t>
            </a:r>
            <a:endParaRPr lang="es-ES" dirty="0" smtClean="0"/>
          </a:p>
          <a:p>
            <a:r>
              <a:rPr lang="es-ES" dirty="0" smtClean="0"/>
              <a:t>Gerard Royo</a:t>
            </a:r>
          </a:p>
          <a:p>
            <a:r>
              <a:rPr lang="es-ES" dirty="0" err="1" smtClean="0"/>
              <a:t>Norden</a:t>
            </a:r>
            <a:r>
              <a:rPr lang="es-ES" dirty="0" smtClean="0"/>
              <a:t> </a:t>
            </a:r>
            <a:r>
              <a:rPr lang="es-ES" dirty="0" err="1" smtClean="0"/>
              <a:t>Maachi</a:t>
            </a:r>
            <a:endParaRPr lang="es-ES" dirty="0" smtClean="0"/>
          </a:p>
          <a:p>
            <a:r>
              <a:rPr lang="es-ES" dirty="0" err="1" smtClean="0"/>
              <a:t>Zakariae</a:t>
            </a:r>
            <a:r>
              <a:rPr lang="es-ES" dirty="0" smtClean="0"/>
              <a:t> </a:t>
            </a:r>
            <a:r>
              <a:rPr lang="es-ES" dirty="0" err="1" smtClean="0"/>
              <a:t>Zbakh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4" y="2060848"/>
            <a:ext cx="2592288" cy="4618693"/>
          </a:xfrm>
        </p:spPr>
      </p:pic>
      <p:sp>
        <p:nvSpPr>
          <p:cNvPr id="5" name="Flecha izquierda 4"/>
          <p:cNvSpPr/>
          <p:nvPr/>
        </p:nvSpPr>
        <p:spPr>
          <a:xfrm>
            <a:off x="6084168" y="3212976"/>
            <a:ext cx="86409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164290" y="3069830"/>
            <a:ext cx="18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Classificacions</a:t>
            </a:r>
            <a:r>
              <a:rPr lang="es-ES" dirty="0" smtClean="0"/>
              <a:t>  per </a:t>
            </a:r>
            <a:r>
              <a:rPr lang="es-ES" dirty="0" err="1" smtClean="0"/>
              <a:t>barri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11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0" y="2060848"/>
            <a:ext cx="2664296" cy="4713332"/>
          </a:xfrm>
        </p:spPr>
      </p:pic>
      <p:sp>
        <p:nvSpPr>
          <p:cNvPr id="5" name="Flecha izquierda 4"/>
          <p:cNvSpPr/>
          <p:nvPr/>
        </p:nvSpPr>
        <p:spPr>
          <a:xfrm>
            <a:off x="6084168" y="3212976"/>
            <a:ext cx="86409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128286" y="2852936"/>
            <a:ext cx="2015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Incidències</a:t>
            </a:r>
            <a:r>
              <a:rPr lang="es-ES" dirty="0" smtClean="0"/>
              <a:t> sobre </a:t>
            </a:r>
            <a:r>
              <a:rPr lang="es-ES" dirty="0" err="1" smtClean="0"/>
              <a:t>imperfectes</a:t>
            </a:r>
            <a:r>
              <a:rPr lang="es-ES" dirty="0" smtClean="0"/>
              <a:t> </a:t>
            </a:r>
            <a:r>
              <a:rPr lang="es-ES" dirty="0" err="1" smtClean="0"/>
              <a:t>urbans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10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88839"/>
            <a:ext cx="2664296" cy="4752529"/>
          </a:xfrm>
        </p:spPr>
      </p:pic>
      <p:sp>
        <p:nvSpPr>
          <p:cNvPr id="5" name="Flecha izquierda 4"/>
          <p:cNvSpPr/>
          <p:nvPr/>
        </p:nvSpPr>
        <p:spPr>
          <a:xfrm>
            <a:off x="6084168" y="3212976"/>
            <a:ext cx="86409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48264" y="2924944"/>
            <a:ext cx="2124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Opinions</a:t>
            </a:r>
            <a:r>
              <a:rPr lang="es-ES" dirty="0" smtClean="0"/>
              <a:t>/</a:t>
            </a:r>
            <a:r>
              <a:rPr lang="es-ES" dirty="0" err="1"/>
              <a:t>m</a:t>
            </a:r>
            <a:r>
              <a:rPr lang="es-ES" dirty="0" err="1" smtClean="0"/>
              <a:t>illores</a:t>
            </a:r>
            <a:r>
              <a:rPr lang="es-ES" dirty="0" smtClean="0"/>
              <a:t> </a:t>
            </a:r>
            <a:r>
              <a:rPr lang="es-ES" dirty="0" err="1" smtClean="0"/>
              <a:t>dels</a:t>
            </a:r>
            <a:r>
              <a:rPr lang="es-ES" dirty="0" smtClean="0"/>
              <a:t> </a:t>
            </a:r>
            <a:r>
              <a:rPr lang="es-ES" dirty="0" err="1" smtClean="0"/>
              <a:t>usuaris</a:t>
            </a:r>
            <a:r>
              <a:rPr lang="es-ES" dirty="0" smtClean="0"/>
              <a:t> sobre la </a:t>
            </a:r>
            <a:r>
              <a:rPr lang="es-ES" dirty="0" err="1" smtClean="0"/>
              <a:t>ciutat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12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Projecte</a:t>
            </a:r>
            <a:r>
              <a:rPr lang="es-ES" dirty="0" smtClean="0"/>
              <a:t> </a:t>
            </a:r>
            <a:r>
              <a:rPr lang="es-ES" dirty="0" err="1" smtClean="0"/>
              <a:t>futur</a:t>
            </a:r>
            <a:r>
              <a:rPr lang="es-ES" dirty="0" smtClean="0"/>
              <a:t> (APP)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22" y="1988840"/>
            <a:ext cx="2662455" cy="4781327"/>
          </a:xfrm>
        </p:spPr>
      </p:pic>
    </p:spTree>
    <p:extLst>
      <p:ext uri="{BB962C8B-B14F-4D97-AF65-F5344CB8AC3E}">
        <p14:creationId xmlns:p14="http://schemas.microsoft.com/office/powerpoint/2010/main" val="367189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Pàgina</a:t>
            </a:r>
            <a:r>
              <a:rPr lang="es-ES" dirty="0" smtClean="0"/>
              <a:t> Web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2457030"/>
            <a:ext cx="8808304" cy="370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Pàgina</a:t>
            </a:r>
            <a:r>
              <a:rPr lang="es-ES" dirty="0" smtClean="0"/>
              <a:t> Web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2278271"/>
            <a:ext cx="8784976" cy="424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Pàgina</a:t>
            </a:r>
            <a:r>
              <a:rPr lang="es-ES" dirty="0" smtClean="0"/>
              <a:t> Web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2294508"/>
            <a:ext cx="8853300" cy="430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El projecte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nostre</a:t>
            </a:r>
            <a:r>
              <a:rPr lang="es-ES" dirty="0"/>
              <a:t> </a:t>
            </a:r>
            <a:r>
              <a:rPr lang="es-ES" dirty="0" err="1"/>
              <a:t>projecte</a:t>
            </a:r>
            <a:r>
              <a:rPr lang="es-ES" dirty="0"/>
              <a:t> </a:t>
            </a:r>
            <a:r>
              <a:rPr lang="es-ES" dirty="0" err="1"/>
              <a:t>consisteix</a:t>
            </a:r>
            <a:r>
              <a:rPr lang="es-ES" dirty="0"/>
              <a:t> </a:t>
            </a:r>
            <a:r>
              <a:rPr lang="es-ES" dirty="0"/>
              <a:t>a</a:t>
            </a:r>
            <a:r>
              <a:rPr lang="es-ES" dirty="0" smtClean="0"/>
              <a:t> </a:t>
            </a:r>
            <a:r>
              <a:rPr lang="es-ES" dirty="0"/>
              <a:t>fomentar a la </a:t>
            </a:r>
            <a:r>
              <a:rPr lang="es-ES" dirty="0" err="1"/>
              <a:t>ciutadania</a:t>
            </a:r>
            <a:r>
              <a:rPr lang="es-ES" dirty="0"/>
              <a:t> a </a:t>
            </a:r>
            <a:r>
              <a:rPr lang="es-ES" dirty="0" err="1"/>
              <a:t>reduir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residus</a:t>
            </a:r>
            <a:r>
              <a:rPr lang="es-ES" dirty="0"/>
              <a:t> que generen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 </a:t>
            </a:r>
            <a:endParaRPr lang="ca-ES" dirty="0" smtClean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1026" name="Picture 2" descr="Resultado de imagen de recicla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25" l="13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807027"/>
            <a:ext cx="3051770" cy="305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843808" y="5566409"/>
            <a:ext cx="321457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Neteja’t</a:t>
            </a:r>
            <a:r>
              <a:rPr lang="es-ES" sz="32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es-E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989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Necessitats</a:t>
            </a:r>
            <a:r>
              <a:rPr lang="es-ES" dirty="0" smtClean="0"/>
              <a:t> o </a:t>
            </a:r>
            <a:r>
              <a:rPr lang="es-ES" dirty="0" err="1" smtClean="0"/>
              <a:t>problemes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99091" y="2420888"/>
            <a:ext cx="7524003" cy="3636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principal problema </a:t>
            </a:r>
            <a:r>
              <a:rPr lang="es-ES" dirty="0" err="1"/>
              <a:t>és</a:t>
            </a:r>
            <a:r>
              <a:rPr lang="es-ES" dirty="0"/>
              <a:t> la </a:t>
            </a:r>
            <a:r>
              <a:rPr lang="es-ES" dirty="0" err="1"/>
              <a:t>brossa</a:t>
            </a:r>
            <a:r>
              <a:rPr lang="es-ES" dirty="0"/>
              <a:t> NO RECICLABLE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it-IT" dirty="0"/>
              <a:t>Necessitem reciclar per millorar la nostra ciutat.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80928"/>
            <a:ext cx="3240360" cy="2430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780928"/>
            <a:ext cx="3240360" cy="243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Solucions</a:t>
            </a:r>
            <a:r>
              <a:rPr lang="es-ES" dirty="0" smtClean="0"/>
              <a:t> </a:t>
            </a:r>
            <a:r>
              <a:rPr lang="es-ES" dirty="0" err="1" smtClean="0"/>
              <a:t>proposades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Reduir</a:t>
            </a:r>
            <a:r>
              <a:rPr lang="es-ES" sz="2400" dirty="0" smtClean="0"/>
              <a:t> la </a:t>
            </a:r>
            <a:r>
              <a:rPr lang="es-ES" sz="2400" dirty="0" err="1" smtClean="0"/>
              <a:t>brossa</a:t>
            </a:r>
            <a:r>
              <a:rPr lang="es-ES" sz="2400" dirty="0" smtClean="0"/>
              <a:t> no reciclable</a:t>
            </a:r>
            <a:endParaRPr lang="es-ES" sz="2400" dirty="0" smtClean="0"/>
          </a:p>
          <a:p>
            <a:r>
              <a:rPr lang="es-ES" sz="2400" dirty="0" err="1" smtClean="0"/>
              <a:t>Oferim</a:t>
            </a:r>
            <a:r>
              <a:rPr lang="es-ES" sz="2400" dirty="0" smtClean="0"/>
              <a:t> una APP i una Web informativa</a:t>
            </a:r>
            <a:endParaRPr lang="es-ES" sz="2400" dirty="0" smtClean="0"/>
          </a:p>
          <a:p>
            <a:r>
              <a:rPr lang="es-ES" sz="2400" dirty="0" smtClean="0"/>
              <a:t>Notificar a </a:t>
            </a:r>
            <a:r>
              <a:rPr lang="es-ES" sz="2400" dirty="0" err="1" smtClean="0"/>
              <a:t>l’usuari</a:t>
            </a:r>
            <a:r>
              <a:rPr lang="es-ES" sz="2400" dirty="0" smtClean="0"/>
              <a:t> del </a:t>
            </a:r>
            <a:r>
              <a:rPr lang="es-ES" sz="2400" dirty="0" err="1" smtClean="0"/>
              <a:t>seu</a:t>
            </a:r>
            <a:r>
              <a:rPr lang="es-ES" sz="2400" dirty="0" smtClean="0"/>
              <a:t> progres en </a:t>
            </a:r>
            <a:r>
              <a:rPr lang="es-ES" sz="2400" dirty="0" err="1" smtClean="0"/>
              <a:t>els</a:t>
            </a:r>
            <a:r>
              <a:rPr lang="es-ES" sz="2400" dirty="0" smtClean="0"/>
              <a:t> reptes </a:t>
            </a:r>
            <a:r>
              <a:rPr lang="es-ES" sz="2400" dirty="0" err="1" smtClean="0"/>
              <a:t>proposats</a:t>
            </a:r>
            <a:r>
              <a:rPr lang="es-ES" sz="2400" dirty="0" smtClean="0"/>
              <a:t>.</a:t>
            </a:r>
            <a:endParaRPr lang="es-ES" sz="2400" dirty="0" smtClean="0"/>
          </a:p>
          <a:p>
            <a:pPr marL="0" indent="0">
              <a:buNone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Tecnologia</a:t>
            </a:r>
            <a:r>
              <a:rPr lang="es-ES" dirty="0" smtClean="0"/>
              <a:t> </a:t>
            </a:r>
            <a:r>
              <a:rPr lang="es-ES" dirty="0" err="1" smtClean="0"/>
              <a:t>utilitzada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14116" y="3645024"/>
            <a:ext cx="7524003" cy="3636510"/>
          </a:xfrm>
        </p:spPr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r>
              <a:rPr lang="es-ES" sz="2000" dirty="0" err="1" smtClean="0"/>
              <a:t>Pàgina</a:t>
            </a:r>
            <a:r>
              <a:rPr lang="es-ES" sz="2000" dirty="0" smtClean="0"/>
              <a:t> de </a:t>
            </a:r>
            <a:r>
              <a:rPr lang="es-ES" sz="2000" dirty="0" err="1" smtClean="0"/>
              <a:t>maquetació</a:t>
            </a:r>
            <a:r>
              <a:rPr lang="es-ES" sz="2000" dirty="0" smtClean="0"/>
              <a:t> (</a:t>
            </a:r>
            <a:r>
              <a:rPr lang="es-ES" sz="2000" dirty="0" err="1" smtClean="0"/>
              <a:t>marvel</a:t>
            </a:r>
            <a:r>
              <a:rPr lang="es-ES" sz="2000" dirty="0" smtClean="0"/>
              <a:t>).</a:t>
            </a:r>
          </a:p>
          <a:p>
            <a:r>
              <a:rPr lang="es-ES" sz="2000" dirty="0" err="1"/>
              <a:t>C</a:t>
            </a:r>
            <a:r>
              <a:rPr lang="es-ES" sz="2000" dirty="0" err="1" smtClean="0"/>
              <a:t>onnexi</a:t>
            </a:r>
            <a:r>
              <a:rPr lang="es-ES" sz="2000" dirty="0" err="1" smtClean="0"/>
              <a:t>ó</a:t>
            </a:r>
            <a:r>
              <a:rPr lang="es-ES" sz="2000" dirty="0" smtClean="0"/>
              <a:t> </a:t>
            </a:r>
            <a:r>
              <a:rPr lang="es-ES" sz="2000" dirty="0" err="1" smtClean="0"/>
              <a:t>amb</a:t>
            </a:r>
            <a:r>
              <a:rPr lang="es-ES" sz="2000" dirty="0" smtClean="0"/>
              <a:t> la base de </a:t>
            </a:r>
            <a:r>
              <a:rPr lang="es-ES" sz="2000" dirty="0" err="1" smtClean="0"/>
              <a:t>dades</a:t>
            </a:r>
            <a:r>
              <a:rPr lang="es-ES" sz="2000" dirty="0" smtClean="0"/>
              <a:t>.</a:t>
            </a:r>
          </a:p>
          <a:p>
            <a:r>
              <a:rPr lang="es-ES" sz="2000" dirty="0" smtClean="0"/>
              <a:t> Base de </a:t>
            </a:r>
            <a:r>
              <a:rPr lang="es-ES" sz="2000" dirty="0" err="1" smtClean="0"/>
              <a:t>dades</a:t>
            </a:r>
            <a:r>
              <a:rPr lang="es-ES" sz="2000" dirty="0" smtClean="0"/>
              <a:t> open </a:t>
            </a:r>
            <a:r>
              <a:rPr lang="es-ES" sz="2000" dirty="0" err="1" smtClean="0"/>
              <a:t>source</a:t>
            </a:r>
            <a:r>
              <a:rPr lang="es-ES" sz="2000" dirty="0" smtClean="0"/>
              <a:t>.</a:t>
            </a:r>
          </a:p>
          <a:p>
            <a:r>
              <a:rPr lang="es-ES" sz="2000" dirty="0" err="1" smtClean="0"/>
              <a:t>Pàgina</a:t>
            </a:r>
            <a:r>
              <a:rPr lang="es-ES" sz="2000" dirty="0" smtClean="0"/>
              <a:t> Web.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988839"/>
            <a:ext cx="2704747" cy="4836267"/>
          </a:xfrm>
        </p:spPr>
      </p:pic>
      <p:sp>
        <p:nvSpPr>
          <p:cNvPr id="5" name="Flecha izquierda 4"/>
          <p:cNvSpPr/>
          <p:nvPr/>
        </p:nvSpPr>
        <p:spPr>
          <a:xfrm>
            <a:off x="6300192" y="4005064"/>
            <a:ext cx="86409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380312" y="3861048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de </a:t>
            </a:r>
            <a:r>
              <a:rPr lang="es-ES" dirty="0" err="1" smtClean="0"/>
              <a:t>càrrega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53" y="1988840"/>
            <a:ext cx="2669290" cy="4742955"/>
          </a:xfrm>
        </p:spPr>
      </p:pic>
    </p:spTree>
    <p:extLst>
      <p:ext uri="{BB962C8B-B14F-4D97-AF65-F5344CB8AC3E}">
        <p14:creationId xmlns:p14="http://schemas.microsoft.com/office/powerpoint/2010/main" val="14212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988840"/>
            <a:ext cx="2664296" cy="4791303"/>
          </a:xfrm>
        </p:spPr>
      </p:pic>
      <p:sp>
        <p:nvSpPr>
          <p:cNvPr id="5" name="Flecha izquierda 4"/>
          <p:cNvSpPr/>
          <p:nvPr/>
        </p:nvSpPr>
        <p:spPr>
          <a:xfrm>
            <a:off x="6084168" y="3212976"/>
            <a:ext cx="86409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164288" y="3069830"/>
            <a:ext cx="18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Menú de </a:t>
            </a:r>
            <a:r>
              <a:rPr lang="es-ES" dirty="0" err="1" smtClean="0"/>
              <a:t>l’APP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07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846" y="2060848"/>
            <a:ext cx="2736304" cy="4678385"/>
          </a:xfrm>
          <a:prstGeom prst="rect">
            <a:avLst/>
          </a:prstGeom>
        </p:spPr>
      </p:pic>
      <p:sp>
        <p:nvSpPr>
          <p:cNvPr id="5" name="Flecha izquierda 4"/>
          <p:cNvSpPr/>
          <p:nvPr/>
        </p:nvSpPr>
        <p:spPr>
          <a:xfrm>
            <a:off x="6084168" y="3212976"/>
            <a:ext cx="86409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164290" y="3069830"/>
            <a:ext cx="18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Perfil de </a:t>
            </a:r>
            <a:r>
              <a:rPr lang="es-ES" dirty="0" err="1" smtClean="0"/>
              <a:t>l’usuari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5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592</TotalTime>
  <Words>127</Words>
  <Application>Microsoft Office PowerPoint</Application>
  <PresentationFormat>Presentación en pantalla (4:3)</PresentationFormat>
  <Paragraphs>55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Trebuchet MS</vt:lpstr>
      <vt:lpstr>Wingdings 2</vt:lpstr>
      <vt:lpstr>Citable</vt:lpstr>
      <vt:lpstr>Neteja’t! Per una ciutat més neta.</vt:lpstr>
      <vt:lpstr>El projecte</vt:lpstr>
      <vt:lpstr>Necessitats o problemes</vt:lpstr>
      <vt:lpstr>Solucions proposades</vt:lpstr>
      <vt:lpstr>Tecnologia utilitzada</vt:lpstr>
      <vt:lpstr>APP</vt:lpstr>
      <vt:lpstr>APP</vt:lpstr>
      <vt:lpstr>APP</vt:lpstr>
      <vt:lpstr>APP</vt:lpstr>
      <vt:lpstr>APP</vt:lpstr>
      <vt:lpstr>APP</vt:lpstr>
      <vt:lpstr>APP</vt:lpstr>
      <vt:lpstr>Projecte futur (APP)</vt:lpstr>
      <vt:lpstr>Pàgina Web</vt:lpstr>
      <vt:lpstr>Pàgina Web</vt:lpstr>
      <vt:lpstr>Pàgina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Neteja’t! Per una ciutat mes neta</dc:title>
  <dc:creator>arni v</dc:creator>
  <cp:lastModifiedBy>Zakariae Zbakh</cp:lastModifiedBy>
  <cp:revision>64</cp:revision>
  <dcterms:created xsi:type="dcterms:W3CDTF">2019-02-09T17:24:09Z</dcterms:created>
  <dcterms:modified xsi:type="dcterms:W3CDTF">2019-02-10T10:01:34Z</dcterms:modified>
</cp:coreProperties>
</file>